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607463" cy="28803600"/>
  <p:notesSz cx="6858000" cy="9144000"/>
  <p:defaultTextStyle>
    <a:defPPr>
      <a:defRPr lang="es-ES"/>
    </a:defPPr>
    <a:lvl1pPr marL="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40271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80543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20814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61086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201357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41629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8190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22172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68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7A0C28"/>
    <a:srgbClr val="E69527"/>
    <a:srgbClr val="7A0D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77" autoAdjust="0"/>
    <p:restoredTop sz="94619"/>
  </p:normalViewPr>
  <p:slideViewPr>
    <p:cSldViewPr snapToGrid="0" snapToObjects="1">
      <p:cViewPr>
        <p:scale>
          <a:sx n="49" d="100"/>
          <a:sy n="49" d="100"/>
        </p:scale>
        <p:origin x="1624" y="152"/>
      </p:cViewPr>
      <p:guideLst>
        <p:guide orient="horz" pos="9072"/>
        <p:guide pos="68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560" y="8947787"/>
            <a:ext cx="18366344" cy="617410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1120" y="16322040"/>
            <a:ext cx="15125224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0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0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20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61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01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41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58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75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017787" y="4847277"/>
            <a:ext cx="11486467" cy="10321956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54633" y="4847277"/>
            <a:ext cx="34103028" cy="10321956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90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13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840" y="18508982"/>
            <a:ext cx="18366344" cy="5720715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06840" y="12208197"/>
            <a:ext cx="18366344" cy="6300785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40271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0543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320814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61086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0135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41629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643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54634" y="28230197"/>
            <a:ext cx="22792872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707631" y="28230197"/>
            <a:ext cx="22796623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568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447475"/>
            <a:ext cx="954704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80373" y="9134475"/>
            <a:ext cx="954704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0976292" y="6447475"/>
            <a:ext cx="955079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0976292" y="9134475"/>
            <a:ext cx="955079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22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537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22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5" y="1146810"/>
            <a:ext cx="7108706" cy="488061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47918" y="1146812"/>
            <a:ext cx="12079172" cy="24583075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6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80375" y="6027422"/>
            <a:ext cx="7108706" cy="19702465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84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5214" y="20162520"/>
            <a:ext cx="12964478" cy="238030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35214" y="2573655"/>
            <a:ext cx="12964478" cy="17282160"/>
          </a:xfrm>
        </p:spPr>
        <p:txBody>
          <a:bodyPr/>
          <a:lstStyle>
            <a:lvl1pPr marL="0" indent="0">
              <a:buNone/>
              <a:defRPr sz="10100"/>
            </a:lvl1pPr>
            <a:lvl2pPr marL="1440271" indent="0">
              <a:buNone/>
              <a:defRPr sz="8800"/>
            </a:lvl2pPr>
            <a:lvl3pPr marL="2880543" indent="0">
              <a:buNone/>
              <a:defRPr sz="7600"/>
            </a:lvl3pPr>
            <a:lvl4pPr marL="4320814" indent="0">
              <a:buNone/>
              <a:defRPr sz="6300"/>
            </a:lvl4pPr>
            <a:lvl5pPr marL="5761086" indent="0">
              <a:buNone/>
              <a:defRPr sz="6300"/>
            </a:lvl5pPr>
            <a:lvl6pPr marL="7201357" indent="0">
              <a:buNone/>
              <a:defRPr sz="6300"/>
            </a:lvl6pPr>
            <a:lvl7pPr marL="8641629" indent="0">
              <a:buNone/>
              <a:defRPr sz="6300"/>
            </a:lvl7pPr>
            <a:lvl8pPr marL="10081900" indent="0">
              <a:buNone/>
              <a:defRPr sz="6300"/>
            </a:lvl8pPr>
            <a:lvl9pPr marL="11522172" indent="0">
              <a:buNone/>
              <a:defRPr sz="63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235214" y="22542820"/>
            <a:ext cx="12964478" cy="3380420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36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  <a:prstGeom prst="rect">
            <a:avLst/>
          </a:prstGeom>
        </p:spPr>
        <p:txBody>
          <a:bodyPr vert="horz" lIns="288054" tIns="144027" rIns="288054" bIns="144027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720842"/>
            <a:ext cx="19446717" cy="19009045"/>
          </a:xfrm>
          <a:prstGeom prst="rect">
            <a:avLst/>
          </a:prstGeom>
        </p:spPr>
        <p:txBody>
          <a:bodyPr vert="horz" lIns="288054" tIns="144027" rIns="288054" bIns="144027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80373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7382550" y="26696672"/>
            <a:ext cx="6842363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5485349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65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40271" rtl="0" eaLnBrk="1" latinLnBrk="0" hangingPunct="1">
        <a:spcBef>
          <a:spcPct val="0"/>
        </a:spcBef>
        <a:buNone/>
        <a:defRPr sz="1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204" indent="-1080204" algn="l" defTabSz="1440271" rtl="0" eaLnBrk="1" latinLnBrk="0" hangingPunct="1">
        <a:spcBef>
          <a:spcPct val="20000"/>
        </a:spcBef>
        <a:buFont typeface="Arial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0441" indent="-900170" algn="l" defTabSz="1440271" rtl="0" eaLnBrk="1" latinLnBrk="0" hangingPunct="1">
        <a:spcBef>
          <a:spcPct val="20000"/>
        </a:spcBef>
        <a:buFont typeface="Arial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679" indent="-720136" algn="l" defTabSz="1440271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950" indent="-720136" algn="l" defTabSz="1440271" rtl="0" eaLnBrk="1" latinLnBrk="0" hangingPunct="1">
        <a:spcBef>
          <a:spcPct val="20000"/>
        </a:spcBef>
        <a:buFont typeface="Arial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81221" indent="-720136" algn="l" defTabSz="1440271" rtl="0" eaLnBrk="1" latinLnBrk="0" hangingPunct="1">
        <a:spcBef>
          <a:spcPct val="20000"/>
        </a:spcBef>
        <a:buFont typeface="Arial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21493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61764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2036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42307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271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543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814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61086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01357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41629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90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22172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n 36" descr="IMAGENES-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3357" y="5629495"/>
            <a:ext cx="17383207" cy="9123390"/>
          </a:xfrm>
          <a:prstGeom prst="rect">
            <a:avLst/>
          </a:prstGeom>
        </p:spPr>
      </p:pic>
      <p:sp>
        <p:nvSpPr>
          <p:cNvPr id="53" name="Rectángulo 52"/>
          <p:cNvSpPr/>
          <p:nvPr/>
        </p:nvSpPr>
        <p:spPr>
          <a:xfrm>
            <a:off x="9101439" y="14053402"/>
            <a:ext cx="12219852" cy="4869247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Rectángulo 51"/>
          <p:cNvSpPr/>
          <p:nvPr/>
        </p:nvSpPr>
        <p:spPr>
          <a:xfrm>
            <a:off x="139882" y="21745094"/>
            <a:ext cx="10658494" cy="6087801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15680942" y="-1"/>
            <a:ext cx="5912531" cy="5044033"/>
          </a:xfrm>
          <a:prstGeom prst="rect">
            <a:avLst/>
          </a:prstGeom>
          <a:solidFill>
            <a:srgbClr val="7A0D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Rectángulo 24"/>
          <p:cNvSpPr/>
          <p:nvPr/>
        </p:nvSpPr>
        <p:spPr>
          <a:xfrm>
            <a:off x="438911" y="556132"/>
            <a:ext cx="14619185" cy="4125019"/>
          </a:xfrm>
          <a:prstGeom prst="rect">
            <a:avLst/>
          </a:prstGeom>
          <a:solidFill>
            <a:srgbClr val="7A0C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8" name="Imagen 37" descr="IMAGENES-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5009630"/>
            <a:ext cx="8372856" cy="5288280"/>
          </a:xfrm>
          <a:prstGeom prst="rect">
            <a:avLst/>
          </a:prstGeom>
        </p:spPr>
      </p:pic>
      <p:sp>
        <p:nvSpPr>
          <p:cNvPr id="41" name="CuadroTexto 40"/>
          <p:cNvSpPr txBox="1"/>
          <p:nvPr/>
        </p:nvSpPr>
        <p:spPr>
          <a:xfrm>
            <a:off x="11989400" y="25245991"/>
            <a:ext cx="884595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4000" b="1" dirty="0">
                <a:latin typeface="Helvetica Light"/>
                <a:cs typeface="Helvetica Light"/>
              </a:rPr>
              <a:t>REFERENCIAS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</p:txBody>
      </p:sp>
      <p:sp>
        <p:nvSpPr>
          <p:cNvPr id="42" name="Rectángulo 41"/>
          <p:cNvSpPr/>
          <p:nvPr/>
        </p:nvSpPr>
        <p:spPr>
          <a:xfrm>
            <a:off x="11520066" y="20805941"/>
            <a:ext cx="9801225" cy="2990119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Triángulo isósceles 54"/>
          <p:cNvSpPr/>
          <p:nvPr/>
        </p:nvSpPr>
        <p:spPr>
          <a:xfrm rot="16200000">
            <a:off x="10661437" y="25593136"/>
            <a:ext cx="1561071" cy="866782"/>
          </a:xfrm>
          <a:prstGeom prst="triangle">
            <a:avLst/>
          </a:prstGeom>
          <a:solidFill>
            <a:srgbClr val="7A0C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Rectángulo 53"/>
          <p:cNvSpPr/>
          <p:nvPr/>
        </p:nvSpPr>
        <p:spPr>
          <a:xfrm>
            <a:off x="13674508" y="6790286"/>
            <a:ext cx="7646783" cy="4875528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13834046" y="6974198"/>
            <a:ext cx="739580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463E786B-09C4-CE45-A0E9-E3413559410F}"/>
              </a:ext>
            </a:extLst>
          </p:cNvPr>
          <p:cNvSpPr txBox="1"/>
          <p:nvPr/>
        </p:nvSpPr>
        <p:spPr>
          <a:xfrm>
            <a:off x="799015" y="682721"/>
            <a:ext cx="13679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b="1" dirty="0">
                <a:solidFill>
                  <a:schemeClr val="bg1"/>
                </a:solidFill>
                <a:latin typeface="Helvetica Light"/>
                <a:cs typeface="Helvetica Light"/>
              </a:rPr>
              <a:t>TÍTULO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BD39EE6F-C1E1-8C48-B2AC-E16AAC4DE90A}"/>
              </a:ext>
            </a:extLst>
          </p:cNvPr>
          <p:cNvSpPr txBox="1"/>
          <p:nvPr/>
        </p:nvSpPr>
        <p:spPr>
          <a:xfrm>
            <a:off x="2198299" y="2171780"/>
            <a:ext cx="97787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FFFFFF"/>
                </a:solidFill>
                <a:latin typeface="Helvetica Light"/>
                <a:cs typeface="Helvetica Light"/>
              </a:rPr>
              <a:t>Autor 1; Afiliación</a:t>
            </a:r>
          </a:p>
          <a:p>
            <a:r>
              <a:rPr lang="es-ES" sz="3200" b="1" dirty="0">
                <a:solidFill>
                  <a:srgbClr val="FFFFFF"/>
                </a:solidFill>
                <a:latin typeface="Helvetica Light"/>
                <a:cs typeface="Helvetica Light"/>
              </a:rPr>
              <a:t>Autor 2; Afiliación</a:t>
            </a:r>
          </a:p>
          <a:p>
            <a:r>
              <a:rPr lang="es-ES" sz="3200" b="1" dirty="0">
                <a:solidFill>
                  <a:srgbClr val="FFFFFF"/>
                </a:solidFill>
                <a:latin typeface="Helvetica Light"/>
                <a:cs typeface="Helvetica Light"/>
              </a:rPr>
              <a:t>Autor 3; Afiliación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B376BF94-CDCD-DA4B-B65A-BE9EDE1EE21A}"/>
              </a:ext>
            </a:extLst>
          </p:cNvPr>
          <p:cNvSpPr txBox="1"/>
          <p:nvPr/>
        </p:nvSpPr>
        <p:spPr>
          <a:xfrm>
            <a:off x="13660518" y="6026193"/>
            <a:ext cx="33473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spc="-150" dirty="0">
                <a:latin typeface="Helvetica Light"/>
                <a:cs typeface="Helvetica Light"/>
              </a:rPr>
              <a:t>OBJETIVO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0B29864E-8E46-0640-BE7C-6A6F3D5BBFC6}"/>
              </a:ext>
            </a:extLst>
          </p:cNvPr>
          <p:cNvSpPr txBox="1"/>
          <p:nvPr/>
        </p:nvSpPr>
        <p:spPr>
          <a:xfrm>
            <a:off x="16222656" y="13196520"/>
            <a:ext cx="53848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spc="-150" dirty="0">
                <a:latin typeface="Helvetica Light"/>
                <a:cs typeface="Helvetica Light"/>
              </a:rPr>
              <a:t>CONCLUSIONES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5A431B5A-0F14-FF44-8B37-67C50EAAE7F4}"/>
              </a:ext>
            </a:extLst>
          </p:cNvPr>
          <p:cNvSpPr txBox="1"/>
          <p:nvPr/>
        </p:nvSpPr>
        <p:spPr>
          <a:xfrm>
            <a:off x="11441972" y="20000205"/>
            <a:ext cx="30364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spc="-150" dirty="0">
                <a:latin typeface="Helvetica Light"/>
                <a:cs typeface="Helvetica Light"/>
              </a:rPr>
              <a:t>MÉTODO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D15984AC-8191-B34E-9BE6-EC3A71EED3AD}"/>
              </a:ext>
            </a:extLst>
          </p:cNvPr>
          <p:cNvSpPr txBox="1"/>
          <p:nvPr/>
        </p:nvSpPr>
        <p:spPr>
          <a:xfrm>
            <a:off x="139882" y="20821764"/>
            <a:ext cx="45015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spc="-150" dirty="0">
                <a:latin typeface="Helvetica Light"/>
                <a:cs typeface="Helvetica Light"/>
              </a:rPr>
              <a:t>RESULTADOS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A72F347F-7F03-FB46-9D72-053E512664FF}"/>
              </a:ext>
            </a:extLst>
          </p:cNvPr>
          <p:cNvSpPr txBox="1"/>
          <p:nvPr/>
        </p:nvSpPr>
        <p:spPr>
          <a:xfrm>
            <a:off x="9348337" y="14337569"/>
            <a:ext cx="117447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637F283B-2E66-4542-92D1-17C921069371}"/>
              </a:ext>
            </a:extLst>
          </p:cNvPr>
          <p:cNvSpPr txBox="1"/>
          <p:nvPr/>
        </p:nvSpPr>
        <p:spPr>
          <a:xfrm>
            <a:off x="11748522" y="20997819"/>
            <a:ext cx="9344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0F0D65C3-23B7-DD44-8B27-2F0554063A83}"/>
              </a:ext>
            </a:extLst>
          </p:cNvPr>
          <p:cNvSpPr txBox="1"/>
          <p:nvPr/>
        </p:nvSpPr>
        <p:spPr>
          <a:xfrm>
            <a:off x="231718" y="22220554"/>
            <a:ext cx="105666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538209BD-B92D-3642-92BE-37B62E3D97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882" y="28122153"/>
            <a:ext cx="1680928" cy="575603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8FABCD47-E595-DE4D-BF13-ED0E630B7E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04669" y="64522"/>
            <a:ext cx="6265076" cy="4914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445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337</Words>
  <Application>Microsoft Macintosh PowerPoint</Application>
  <PresentationFormat>Personalizado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Light</vt:lpstr>
      <vt:lpstr>Tema de Office</vt:lpstr>
      <vt:lpstr>Presentación de PowerPoint</vt:lpstr>
    </vt:vector>
  </TitlesOfParts>
  <Company>Redalyc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Arianna Becerril</dc:creator>
  <cp:lastModifiedBy>Sheila Pamela Godínez Larios</cp:lastModifiedBy>
  <cp:revision>16</cp:revision>
  <dcterms:created xsi:type="dcterms:W3CDTF">2018-03-20T00:18:28Z</dcterms:created>
  <dcterms:modified xsi:type="dcterms:W3CDTF">2018-04-03T22:27:09Z</dcterms:modified>
</cp:coreProperties>
</file>